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Amatic SC"/>
      <p:regular r:id="rId10"/>
      <p:bold r:id="rId11"/>
    </p:embeddedFont>
    <p:embeddedFont>
      <p:font typeface="Source Code Pro"/>
      <p:regular r:id="rId12"/>
      <p:bold r:id="rId13"/>
    </p:embeddedFont>
    <p:embeddedFont>
      <p:font typeface="Comfortaa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maticSC-bold.fntdata"/><Relationship Id="rId10" Type="http://schemas.openxmlformats.org/officeDocument/2006/relationships/font" Target="fonts/AmaticSC-regular.fntdata"/><Relationship Id="rId13" Type="http://schemas.openxmlformats.org/officeDocument/2006/relationships/font" Target="fonts/SourceCodePro-bold.fntdata"/><Relationship Id="rId12" Type="http://schemas.openxmlformats.org/officeDocument/2006/relationships/font" Target="fonts/SourceCodePr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omfortaa-bold.fntdata"/><Relationship Id="rId14" Type="http://schemas.openxmlformats.org/officeDocument/2006/relationships/font" Target="fonts/Comfortaa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4246f28451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4246f28451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4246f28451_0_1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4246f28451_0_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4246f28451_0_1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4246f28451_0_1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Number Talks/Dot Talks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Amy Craig &amp; Andrea Edwards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~What is a Number talk?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205200" y="1204550"/>
            <a:ext cx="8627100" cy="382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C1130"/>
                </a:solidFill>
              </a:rPr>
              <a:t>“In a really short span of time, (15 minutes or so [daily]), [students] can change their view of mathematics, develop mental math skills and engage in creative, open mathematics.”</a:t>
            </a:r>
            <a:endParaRPr>
              <a:solidFill>
                <a:srgbClr val="4C113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C1130"/>
                </a:solidFill>
              </a:rPr>
              <a:t>It is a time to have fun, think and talk about numbers, make sense of your ideas and other people’s ideas. Sometimes dot arrangements are used.</a:t>
            </a:r>
            <a:endParaRPr>
              <a:solidFill>
                <a:srgbClr val="4C113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4C1130"/>
                </a:solidFill>
              </a:rPr>
              <a:t>It is a time to think of and articulate many ways to “see” amounts, patterns and relationships.</a:t>
            </a:r>
            <a:endParaRPr>
              <a:solidFill>
                <a:srgbClr val="4C113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~Why are number talks important?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126575" y="1041600"/>
            <a:ext cx="8609100" cy="4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37751C"/>
                </a:solidFill>
              </a:rPr>
              <a:t>“</a:t>
            </a:r>
            <a:r>
              <a:rPr lang="en" sz="1400">
                <a:solidFill>
                  <a:srgbClr val="37751C"/>
                </a:solidFill>
              </a:rPr>
              <a:t>Math problems can be solved in different ways. The power of nu</a:t>
            </a:r>
            <a:r>
              <a:rPr lang="en" sz="1400">
                <a:solidFill>
                  <a:srgbClr val="37751C"/>
                </a:solidFill>
              </a:rPr>
              <a:t>mber talks to transform people’s views of mathematics cannot be overstated. </a:t>
            </a:r>
            <a:r>
              <a:rPr lang="en" sz="1400">
                <a:solidFill>
                  <a:srgbClr val="134F5C"/>
                </a:solidFill>
              </a:rPr>
              <a:t>One of the reasons number talks are so important is that they give students and adults, a whole different perspective on mathematics.”</a:t>
            </a:r>
            <a:endParaRPr sz="1400">
              <a:solidFill>
                <a:srgbClr val="134F5C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37751C"/>
                </a:solidFill>
              </a:rPr>
              <a:t>Other goals that can be achieved:</a:t>
            </a:r>
            <a:endParaRPr sz="1400">
              <a:solidFill>
                <a:srgbClr val="37751C"/>
              </a:solidFill>
            </a:endParaRPr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Clr>
                <a:srgbClr val="37751C"/>
              </a:buClr>
              <a:buSzPts val="1400"/>
              <a:buChar char="●"/>
            </a:pPr>
            <a:r>
              <a:rPr lang="en" sz="1400">
                <a:solidFill>
                  <a:srgbClr val="37751C"/>
                </a:solidFill>
              </a:rPr>
              <a:t>“Number Talks help develop number sense, which is the most important foundation that students can have and is the basis for all higher-level mathematics.</a:t>
            </a:r>
            <a:endParaRPr sz="1400">
              <a:solidFill>
                <a:srgbClr val="37751C"/>
              </a:solidFill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37751C"/>
              </a:solidFill>
            </a:endParaRPr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Clr>
                <a:srgbClr val="37751C"/>
              </a:buClr>
              <a:buSzPts val="1400"/>
              <a:buChar char="●"/>
            </a:pPr>
            <a:r>
              <a:rPr lang="en" sz="1400">
                <a:solidFill>
                  <a:srgbClr val="37751C"/>
                </a:solidFill>
              </a:rPr>
              <a:t>“When students fail algebra, it is not because algebra is a really hard subject, it is because they do not have a foundations of number sense.”</a:t>
            </a:r>
            <a:endParaRPr sz="1400">
              <a:solidFill>
                <a:srgbClr val="37751C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solidFill>
                <a:srgbClr val="134F5C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197100" y="184175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~Why should teachers do number talks?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254400" y="876525"/>
            <a:ext cx="8635200" cy="383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“</a:t>
            </a:r>
            <a:r>
              <a:rPr lang="en">
                <a:solidFill>
                  <a:srgbClr val="0000FF"/>
                </a:solidFill>
              </a:rPr>
              <a:t>[Number Talks] help teachers create classrooms in which students feel encouraged to share their thinking and teachers become skilled at listening to their students’ thinking.”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FF"/>
                </a:solidFill>
              </a:rPr>
              <a:t>-Ruth Parker and Cathy Humphreys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0000"/>
                </a:solidFill>
                <a:latin typeface="Comfortaa"/>
                <a:ea typeface="Comfortaa"/>
                <a:cs typeface="Comfortaa"/>
                <a:sym typeface="Comfortaa"/>
              </a:rPr>
              <a:t>This leads to rich discourse with the critical mathematical practice standards.</a:t>
            </a:r>
            <a:endParaRPr>
              <a:solidFill>
                <a:srgbClr val="CC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CC0000"/>
                </a:solidFill>
                <a:latin typeface="Comfortaa"/>
                <a:ea typeface="Comfortaa"/>
                <a:cs typeface="Comfortaa"/>
                <a:sym typeface="Comfortaa"/>
              </a:rPr>
              <a:t>Number Talks facilitate deep conceptual understanding along with procedural fluency!</a:t>
            </a:r>
            <a:endParaRPr>
              <a:solidFill>
                <a:srgbClr val="CC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